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2" r:id="rId2"/>
    <p:sldId id="256" r:id="rId3"/>
    <p:sldId id="303" r:id="rId4"/>
    <p:sldId id="296" r:id="rId5"/>
    <p:sldId id="297" r:id="rId6"/>
    <p:sldId id="268" r:id="rId7"/>
    <p:sldId id="261" r:id="rId8"/>
    <p:sldId id="304" r:id="rId9"/>
    <p:sldId id="305" r:id="rId10"/>
    <p:sldId id="306" r:id="rId11"/>
    <p:sldId id="307" r:id="rId12"/>
    <p:sldId id="308" r:id="rId13"/>
    <p:sldId id="259" r:id="rId14"/>
    <p:sldId id="264" r:id="rId15"/>
    <p:sldId id="265" r:id="rId16"/>
    <p:sldId id="262" r:id="rId17"/>
    <p:sldId id="266" r:id="rId18"/>
    <p:sldId id="263" r:id="rId19"/>
    <p:sldId id="267" r:id="rId20"/>
    <p:sldId id="298" r:id="rId21"/>
    <p:sldId id="299" r:id="rId22"/>
    <p:sldId id="300" r:id="rId23"/>
    <p:sldId id="287" r:id="rId24"/>
    <p:sldId id="295" r:id="rId25"/>
    <p:sldId id="291" r:id="rId26"/>
    <p:sldId id="289" r:id="rId27"/>
    <p:sldId id="290" r:id="rId28"/>
    <p:sldId id="301" r:id="rId29"/>
    <p:sldId id="294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D8726-0C90-644C-A565-94611D1CFABE}" v="1" dt="2023-09-14T14:47:17.664"/>
    <p1510:client id="{9C29F062-53CC-38FC-6BA0-AD1AC8184BFC}" v="2" dt="2023-12-08T16:47:46.861"/>
    <p1510:client id="{B53CA2C3-BE08-5B72-69A1-6233C7C6D456}" v="148" dt="2023-12-08T16:39:49.410"/>
    <p1510:client id="{C4C8F7EA-6360-072A-9720-082613E7091D}" v="1" dt="2023-08-28T10:02:22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GALLIC Anne" userId="S::anne.legallic@cnfpt.fr::b957a6d2-64dd-4ea3-b84f-d9fa96cfca99" providerId="AD" clId="Web-{9C29F062-53CC-38FC-6BA0-AD1AC8184BFC}"/>
    <pc:docChg chg="modSld">
      <pc:chgData name="LE GALLIC Anne" userId="S::anne.legallic@cnfpt.fr::b957a6d2-64dd-4ea3-b84f-d9fa96cfca99" providerId="AD" clId="Web-{9C29F062-53CC-38FC-6BA0-AD1AC8184BFC}" dt="2023-12-08T16:47:46.861" v="1" actId="20577"/>
      <pc:docMkLst>
        <pc:docMk/>
      </pc:docMkLst>
      <pc:sldChg chg="modSp">
        <pc:chgData name="LE GALLIC Anne" userId="S::anne.legallic@cnfpt.fr::b957a6d2-64dd-4ea3-b84f-d9fa96cfca99" providerId="AD" clId="Web-{9C29F062-53CC-38FC-6BA0-AD1AC8184BFC}" dt="2023-12-08T16:47:46.861" v="1" actId="20577"/>
        <pc:sldMkLst>
          <pc:docMk/>
          <pc:sldMk cId="3386841990" sldId="256"/>
        </pc:sldMkLst>
        <pc:spChg chg="mod">
          <ac:chgData name="LE GALLIC Anne" userId="S::anne.legallic@cnfpt.fr::b957a6d2-64dd-4ea3-b84f-d9fa96cfca99" providerId="AD" clId="Web-{9C29F062-53CC-38FC-6BA0-AD1AC8184BFC}" dt="2023-12-08T16:47:46.861" v="1" actId="20577"/>
          <ac:spMkLst>
            <pc:docMk/>
            <pc:sldMk cId="3386841990" sldId="256"/>
            <ac:spMk id="4" creationId="{00000000-0000-0000-0000-000000000000}"/>
          </ac:spMkLst>
        </pc:spChg>
        <pc:spChg chg="mod">
          <ac:chgData name="LE GALLIC Anne" userId="S::anne.legallic@cnfpt.fr::b957a6d2-64dd-4ea3-b84f-d9fa96cfca99" providerId="AD" clId="Web-{9C29F062-53CC-38FC-6BA0-AD1AC8184BFC}" dt="2023-12-08T16:47:45.267" v="0" actId="20577"/>
          <ac:spMkLst>
            <pc:docMk/>
            <pc:sldMk cId="3386841990" sldId="256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</c:v>
                </c:pt>
                <c:pt idx="1">
                  <c:v>48</c:v>
                </c:pt>
                <c:pt idx="2">
                  <c:v>36</c:v>
                </c:pt>
                <c:pt idx="3">
                  <c:v>25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  <c:pt idx="7">
                  <c:v>38</c:v>
                </c:pt>
                <c:pt idx="8">
                  <c:v>35</c:v>
                </c:pt>
                <c:pt idx="9">
                  <c:v>58</c:v>
                </c:pt>
                <c:pt idx="10">
                  <c:v>49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4-4465-85D4-4F69783AC1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23</c:v>
                </c:pt>
                <c:pt idx="7">
                  <c:v>32</c:v>
                </c:pt>
                <c:pt idx="8">
                  <c:v>21</c:v>
                </c:pt>
                <c:pt idx="9">
                  <c:v>36</c:v>
                </c:pt>
                <c:pt idx="10">
                  <c:v>40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84-4465-85D4-4F69783AC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76480"/>
        <c:axId val="50397184"/>
      </c:areaChart>
      <c:catAx>
        <c:axId val="4907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397184"/>
        <c:crosses val="autoZero"/>
        <c:auto val="1"/>
        <c:lblAlgn val="ctr"/>
        <c:lblOffset val="100"/>
        <c:noMultiLvlLbl val="0"/>
      </c:catAx>
      <c:valAx>
        <c:axId val="5039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076480"/>
        <c:crosses val="autoZero"/>
        <c:crossBetween val="midCat"/>
      </c:val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A891-73F7-4231-BE24-17C78668B4A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9C564-64C0-4077-BA88-F7ECE9802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5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649DC-EDDB-49D9-B87B-B5063B020261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5910-AE14-4517-AA34-53FB47DB4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51435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2571750"/>
            <a:ext cx="54752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1" y="3075609"/>
            <a:ext cx="43926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 LA PRESENTATION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651870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8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457200" y="844302"/>
            <a:ext cx="7571184" cy="388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3979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0046"/>
            <a:ext cx="411480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 texte : 18 points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4715272" y="770043"/>
            <a:ext cx="3313112" cy="3529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2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3"/>
          <p:cNvSpPr/>
          <p:nvPr userDrawn="1"/>
        </p:nvSpPr>
        <p:spPr>
          <a:xfrm>
            <a:off x="1043608" y="2067694"/>
            <a:ext cx="579664" cy="579664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cxnSp>
        <p:nvCxnSpPr>
          <p:cNvPr id="6" name="直線コネクタ 11"/>
          <p:cNvCxnSpPr/>
          <p:nvPr userDrawn="1"/>
        </p:nvCxnSpPr>
        <p:spPr>
          <a:xfrm>
            <a:off x="1331640" y="2355726"/>
            <a:ext cx="6587453" cy="20513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14"/>
          <p:cNvSpPr/>
          <p:nvPr userDrawn="1"/>
        </p:nvSpPr>
        <p:spPr>
          <a:xfrm>
            <a:off x="6850169" y="1905536"/>
            <a:ext cx="918102" cy="91810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8" name="円/楕円 15"/>
          <p:cNvSpPr/>
          <p:nvPr userDrawn="1"/>
        </p:nvSpPr>
        <p:spPr>
          <a:xfrm>
            <a:off x="5396405" y="1455346"/>
            <a:ext cx="1814371" cy="181437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9" name="円/楕円 17"/>
          <p:cNvSpPr/>
          <p:nvPr userDrawn="1"/>
        </p:nvSpPr>
        <p:spPr>
          <a:xfrm>
            <a:off x="3188692" y="1016007"/>
            <a:ext cx="2644301" cy="264430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0" name="円/楕円 18"/>
          <p:cNvSpPr/>
          <p:nvPr userDrawn="1"/>
        </p:nvSpPr>
        <p:spPr>
          <a:xfrm>
            <a:off x="1939454" y="1496166"/>
            <a:ext cx="1717630" cy="171763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1" name="円/楕円 19"/>
          <p:cNvSpPr/>
          <p:nvPr userDrawn="1"/>
        </p:nvSpPr>
        <p:spPr>
          <a:xfrm>
            <a:off x="7587268" y="2058625"/>
            <a:ext cx="620287" cy="620287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2" name="円/楕円 22"/>
          <p:cNvSpPr/>
          <p:nvPr userDrawn="1"/>
        </p:nvSpPr>
        <p:spPr>
          <a:xfrm>
            <a:off x="1340152" y="1865277"/>
            <a:ext cx="987095" cy="98709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cxnSp>
        <p:nvCxnSpPr>
          <p:cNvPr id="13" name="直線コネクタ 25"/>
          <p:cNvCxnSpPr/>
          <p:nvPr userDrawn="1"/>
        </p:nvCxnSpPr>
        <p:spPr>
          <a:xfrm flipV="1">
            <a:off x="1331640" y="1419622"/>
            <a:ext cx="0" cy="936104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27"/>
          <p:cNvCxnSpPr/>
          <p:nvPr userDrawn="1"/>
        </p:nvCxnSpPr>
        <p:spPr>
          <a:xfrm>
            <a:off x="1835696" y="2355726"/>
            <a:ext cx="0" cy="1224136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31"/>
          <p:cNvCxnSpPr/>
          <p:nvPr userDrawn="1"/>
        </p:nvCxnSpPr>
        <p:spPr>
          <a:xfrm>
            <a:off x="2771800" y="2355726"/>
            <a:ext cx="0" cy="1152128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36"/>
          <p:cNvCxnSpPr/>
          <p:nvPr userDrawn="1"/>
        </p:nvCxnSpPr>
        <p:spPr>
          <a:xfrm>
            <a:off x="4499992" y="2355726"/>
            <a:ext cx="0" cy="1584176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38"/>
          <p:cNvCxnSpPr/>
          <p:nvPr userDrawn="1"/>
        </p:nvCxnSpPr>
        <p:spPr>
          <a:xfrm flipV="1">
            <a:off x="6300192" y="1275606"/>
            <a:ext cx="25520" cy="1086926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40"/>
          <p:cNvCxnSpPr/>
          <p:nvPr userDrawn="1"/>
        </p:nvCxnSpPr>
        <p:spPr>
          <a:xfrm>
            <a:off x="7308304" y="2355726"/>
            <a:ext cx="0" cy="144016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43"/>
          <p:cNvCxnSpPr/>
          <p:nvPr userDrawn="1"/>
        </p:nvCxnSpPr>
        <p:spPr>
          <a:xfrm>
            <a:off x="7912797" y="2380626"/>
            <a:ext cx="0" cy="767188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" y="1015752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858416" y="3824138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5352" y="3413968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3562" y="3966754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5354660" y="850113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6300192" y="3795886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7920" y="3535871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319508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22"/>
          <p:cNvSpPr/>
          <p:nvPr userDrawn="1"/>
        </p:nvSpPr>
        <p:spPr>
          <a:xfrm>
            <a:off x="-8627" y="1419622"/>
            <a:ext cx="9180512" cy="27363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" name="図プレースホルダー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45" y="1507266"/>
            <a:ext cx="644419" cy="704444"/>
          </a:xfrm>
          <a:prstGeom prst="rect">
            <a:avLst/>
          </a:prstGeom>
        </p:spPr>
      </p:pic>
      <p:pic>
        <p:nvPicPr>
          <p:cNvPr id="10" name="図プレースホルダー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3079405" y="1491630"/>
            <a:ext cx="572415" cy="704449"/>
          </a:xfrm>
          <a:prstGeom prst="rect">
            <a:avLst/>
          </a:prstGeom>
        </p:spPr>
      </p:pic>
      <p:pic>
        <p:nvPicPr>
          <p:cNvPr id="11" name="図プレースホルダー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5220072" y="1491630"/>
            <a:ext cx="576064" cy="720080"/>
          </a:xfrm>
          <a:prstGeom prst="rect">
            <a:avLst/>
          </a:prstGeom>
        </p:spPr>
      </p:pic>
      <p:pic>
        <p:nvPicPr>
          <p:cNvPr id="12" name="図プレースホルダー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5969" y="1507261"/>
            <a:ext cx="572415" cy="704449"/>
          </a:xfrm>
          <a:prstGeom prst="rect">
            <a:avLst/>
          </a:prstGeom>
        </p:spPr>
      </p:pic>
      <p:sp>
        <p:nvSpPr>
          <p:cNvPr id="31" name="テキスト プレースホルダー 38"/>
          <p:cNvSpPr>
            <a:spLocks noGrp="1"/>
          </p:cNvSpPr>
          <p:nvPr>
            <p:ph type="body" sz="quarter" idx="33" hasCustomPrompt="1"/>
          </p:nvPr>
        </p:nvSpPr>
        <p:spPr>
          <a:xfrm>
            <a:off x="539552" y="2199115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932113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3" name="テキスト プレースホルダー 38"/>
          <p:cNvSpPr>
            <a:spLocks noGrp="1"/>
          </p:cNvSpPr>
          <p:nvPr>
            <p:ph type="body" sz="quarter" idx="45" hasCustomPrompt="1"/>
          </p:nvPr>
        </p:nvSpPr>
        <p:spPr>
          <a:xfrm>
            <a:off x="2627784" y="2222997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46" hasCustomPrompt="1"/>
          </p:nvPr>
        </p:nvSpPr>
        <p:spPr>
          <a:xfrm>
            <a:off x="2617440" y="2955995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5" name="テキスト プレースホルダー 38"/>
          <p:cNvSpPr>
            <a:spLocks noGrp="1"/>
          </p:cNvSpPr>
          <p:nvPr>
            <p:ph type="body" sz="quarter" idx="47" hasCustomPrompt="1"/>
          </p:nvPr>
        </p:nvSpPr>
        <p:spPr>
          <a:xfrm>
            <a:off x="4862788" y="2222997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8" hasCustomPrompt="1"/>
          </p:nvPr>
        </p:nvSpPr>
        <p:spPr>
          <a:xfrm>
            <a:off x="4852444" y="2955995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7" name="テキスト プレースホルダー 38"/>
          <p:cNvSpPr>
            <a:spLocks noGrp="1"/>
          </p:cNvSpPr>
          <p:nvPr>
            <p:ph type="body" sz="quarter" idx="49" hasCustomPrompt="1"/>
          </p:nvPr>
        </p:nvSpPr>
        <p:spPr>
          <a:xfrm>
            <a:off x="7096860" y="2216122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50" hasCustomPrompt="1"/>
          </p:nvPr>
        </p:nvSpPr>
        <p:spPr>
          <a:xfrm>
            <a:off x="7086516" y="2949120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8462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Planning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13"/>
          <p:cNvSpPr/>
          <p:nvPr userDrawn="1"/>
        </p:nvSpPr>
        <p:spPr>
          <a:xfrm>
            <a:off x="4932040" y="3579862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13"/>
          <p:cNvSpPr/>
          <p:nvPr userDrawn="1"/>
        </p:nvSpPr>
        <p:spPr>
          <a:xfrm>
            <a:off x="4932040" y="2283718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13"/>
          <p:cNvSpPr/>
          <p:nvPr userDrawn="1"/>
        </p:nvSpPr>
        <p:spPr>
          <a:xfrm>
            <a:off x="4932040" y="1045850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13"/>
          <p:cNvSpPr/>
          <p:nvPr userDrawn="1"/>
        </p:nvSpPr>
        <p:spPr>
          <a:xfrm>
            <a:off x="850324" y="3579862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13"/>
          <p:cNvSpPr/>
          <p:nvPr userDrawn="1"/>
        </p:nvSpPr>
        <p:spPr>
          <a:xfrm>
            <a:off x="850324" y="2283718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13"/>
          <p:cNvSpPr/>
          <p:nvPr userDrawn="1"/>
        </p:nvSpPr>
        <p:spPr>
          <a:xfrm>
            <a:off x="862236" y="1117858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6"/>
          <p:cNvSpPr/>
          <p:nvPr userDrawn="1"/>
        </p:nvSpPr>
        <p:spPr>
          <a:xfrm>
            <a:off x="527099" y="915566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34"/>
          <p:cNvSpPr/>
          <p:nvPr userDrawn="1"/>
        </p:nvSpPr>
        <p:spPr>
          <a:xfrm>
            <a:off x="527099" y="2224160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円/楕円 41"/>
          <p:cNvSpPr/>
          <p:nvPr userDrawn="1"/>
        </p:nvSpPr>
        <p:spPr>
          <a:xfrm>
            <a:off x="545355" y="3604762"/>
            <a:ext cx="539552" cy="66400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円/楕円 46"/>
          <p:cNvSpPr/>
          <p:nvPr userDrawn="1"/>
        </p:nvSpPr>
        <p:spPr>
          <a:xfrm>
            <a:off x="4668642" y="921791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円/楕円 51"/>
          <p:cNvSpPr/>
          <p:nvPr userDrawn="1"/>
        </p:nvSpPr>
        <p:spPr>
          <a:xfrm>
            <a:off x="4668642" y="2296168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円/楕円 56"/>
          <p:cNvSpPr/>
          <p:nvPr userDrawn="1"/>
        </p:nvSpPr>
        <p:spPr>
          <a:xfrm>
            <a:off x="4668642" y="3603452"/>
            <a:ext cx="576064" cy="70894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133726" y="1137626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175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fr-FR"/>
              <a:t>TITRE : 18 PTS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937" y="1664784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33726" y="2337538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3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3937" y="2864696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40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173397" y="3606643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4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043608" y="413380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7853" y="113140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4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48064" y="165855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277853" y="236201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4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5148064" y="288916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5254724" y="3690212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4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5124935" y="4217370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27100" y="1118451"/>
            <a:ext cx="57606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9h00</a:t>
            </a:r>
          </a:p>
        </p:txBody>
      </p:sp>
      <p:sp>
        <p:nvSpPr>
          <p:cNvPr id="48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491095" y="2419086"/>
            <a:ext cx="64807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11h00</a:t>
            </a:r>
          </a:p>
        </p:txBody>
      </p:sp>
      <p:sp>
        <p:nvSpPr>
          <p:cNvPr id="49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503548" y="3777221"/>
            <a:ext cx="623167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12h00</a:t>
            </a:r>
          </a:p>
        </p:txBody>
      </p:sp>
      <p:sp>
        <p:nvSpPr>
          <p:cNvPr id="50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21268" y="1150027"/>
            <a:ext cx="67081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14h00</a:t>
            </a:r>
          </a:p>
        </p:txBody>
      </p:sp>
      <p:sp>
        <p:nvSpPr>
          <p:cNvPr id="5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625368" y="2491094"/>
            <a:ext cx="66261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15h00</a:t>
            </a:r>
          </a:p>
        </p:txBody>
      </p:sp>
      <p:sp>
        <p:nvSpPr>
          <p:cNvPr id="52" name="Espace réservé du texte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38595" y="3798378"/>
            <a:ext cx="636159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17h00</a:t>
            </a:r>
          </a:p>
        </p:txBody>
      </p:sp>
    </p:spTree>
    <p:extLst>
      <p:ext uri="{BB962C8B-B14F-4D97-AF65-F5344CB8AC3E}">
        <p14:creationId xmlns:p14="http://schemas.microsoft.com/office/powerpoint/2010/main" val="253646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グラフ 6"/>
          <p:cNvGraphicFramePr/>
          <p:nvPr userDrawn="1">
            <p:extLst>
              <p:ext uri="{D42A27DB-BD31-4B8C-83A1-F6EECF244321}">
                <p14:modId xmlns:p14="http://schemas.microsoft.com/office/powerpoint/2010/main" val="3459296285"/>
              </p:ext>
            </p:extLst>
          </p:nvPr>
        </p:nvGraphicFramePr>
        <p:xfrm>
          <a:off x="107504" y="1275606"/>
          <a:ext cx="8928992" cy="296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984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Historique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66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67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68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69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0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71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72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3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79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81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83" name="直線コネクタ 7"/>
          <p:cNvCxnSpPr/>
          <p:nvPr userDrawn="1"/>
        </p:nvCxnSpPr>
        <p:spPr>
          <a:xfrm>
            <a:off x="5364088" y="267495"/>
            <a:ext cx="0" cy="4464496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15"/>
          <p:cNvSpPr/>
          <p:nvPr userDrawn="1"/>
        </p:nvSpPr>
        <p:spPr>
          <a:xfrm>
            <a:off x="5275262" y="401191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5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6" name="円/楕円 15"/>
          <p:cNvSpPr/>
          <p:nvPr userDrawn="1"/>
        </p:nvSpPr>
        <p:spPr>
          <a:xfrm>
            <a:off x="5268778" y="1460935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917312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3975" y="379651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2008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20417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25916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27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28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29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30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1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34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35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6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41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3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45" name="直線コネクタ 7"/>
          <p:cNvCxnSpPr>
            <a:endCxn id="41" idx="0"/>
          </p:cNvCxnSpPr>
          <p:nvPr userDrawn="1"/>
        </p:nvCxnSpPr>
        <p:spPr>
          <a:xfrm>
            <a:off x="5364088" y="267495"/>
            <a:ext cx="11510" cy="414813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7" name="円/楕円 15"/>
          <p:cNvSpPr/>
          <p:nvPr userDrawn="1"/>
        </p:nvSpPr>
        <p:spPr>
          <a:xfrm>
            <a:off x="5273402" y="1460505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8" name="円/楕円 15"/>
          <p:cNvSpPr/>
          <p:nvPr userDrawn="1"/>
        </p:nvSpPr>
        <p:spPr>
          <a:xfrm>
            <a:off x="5273402" y="401634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000938" y="3796581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2901405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2013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10131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Graphique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 userDrawn="1"/>
        </p:nvSpPr>
        <p:spPr>
          <a:xfrm>
            <a:off x="2203920" y="1635648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4512429" y="2774976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8" name="グループ化 9"/>
          <p:cNvGrpSpPr/>
          <p:nvPr userDrawn="1"/>
        </p:nvGrpSpPr>
        <p:grpSpPr>
          <a:xfrm>
            <a:off x="1315756" y="1419622"/>
            <a:ext cx="834906" cy="813831"/>
            <a:chOff x="817434" y="2218186"/>
            <a:chExt cx="3645399" cy="3645398"/>
          </a:xfrm>
        </p:grpSpPr>
        <p:sp>
          <p:nvSpPr>
            <p:cNvPr id="39" name="円/楕円 5"/>
            <p:cNvSpPr/>
            <p:nvPr/>
          </p:nvSpPr>
          <p:spPr>
            <a:xfrm>
              <a:off x="81743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0" name="パイ 6"/>
            <p:cNvSpPr/>
            <p:nvPr/>
          </p:nvSpPr>
          <p:spPr>
            <a:xfrm rot="16200000">
              <a:off x="817436" y="2218186"/>
              <a:ext cx="3645398" cy="3645397"/>
            </a:xfrm>
            <a:prstGeom prst="pie">
              <a:avLst>
                <a:gd name="adj1" fmla="val 0"/>
                <a:gd name="adj2" fmla="val 204493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" name="グループ化 10"/>
          <p:cNvGrpSpPr/>
          <p:nvPr userDrawn="1"/>
        </p:nvGrpSpPr>
        <p:grpSpPr>
          <a:xfrm>
            <a:off x="3190619" y="1419622"/>
            <a:ext cx="834906" cy="813831"/>
            <a:chOff x="5137914" y="2218185"/>
            <a:chExt cx="3645395" cy="3645396"/>
          </a:xfrm>
        </p:grpSpPr>
        <p:sp>
          <p:nvSpPr>
            <p:cNvPr id="42" name="円/楕円 16"/>
            <p:cNvSpPr/>
            <p:nvPr/>
          </p:nvSpPr>
          <p:spPr>
            <a:xfrm>
              <a:off x="513791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43" name="パイ 17"/>
            <p:cNvSpPr/>
            <p:nvPr/>
          </p:nvSpPr>
          <p:spPr>
            <a:xfrm rot="16200000">
              <a:off x="5137914" y="2218185"/>
              <a:ext cx="3645395" cy="3645395"/>
            </a:xfrm>
            <a:prstGeom prst="pie">
              <a:avLst>
                <a:gd name="adj1" fmla="val 0"/>
                <a:gd name="adj2" fmla="val 1760868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4" name="グループ化 11"/>
          <p:cNvGrpSpPr/>
          <p:nvPr userDrawn="1"/>
        </p:nvGrpSpPr>
        <p:grpSpPr>
          <a:xfrm>
            <a:off x="5134835" y="1419622"/>
            <a:ext cx="834906" cy="813831"/>
            <a:chOff x="9458261" y="2218184"/>
            <a:chExt cx="3645395" cy="3645396"/>
          </a:xfrm>
        </p:grpSpPr>
        <p:sp>
          <p:nvSpPr>
            <p:cNvPr id="45" name="円/楕円 22"/>
            <p:cNvSpPr/>
            <p:nvPr/>
          </p:nvSpPr>
          <p:spPr>
            <a:xfrm>
              <a:off x="945826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6" name="パイ 23"/>
            <p:cNvSpPr/>
            <p:nvPr/>
          </p:nvSpPr>
          <p:spPr>
            <a:xfrm rot="16200000">
              <a:off x="9458261" y="2218184"/>
              <a:ext cx="3645395" cy="3645395"/>
            </a:xfrm>
            <a:prstGeom prst="pie">
              <a:avLst>
                <a:gd name="adj1" fmla="val 0"/>
                <a:gd name="adj2" fmla="val 1951919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7" name="グループ化 13"/>
          <p:cNvGrpSpPr/>
          <p:nvPr userDrawn="1"/>
        </p:nvGrpSpPr>
        <p:grpSpPr>
          <a:xfrm>
            <a:off x="7028452" y="1419622"/>
            <a:ext cx="834906" cy="813831"/>
            <a:chOff x="13778741" y="2218184"/>
            <a:chExt cx="3645395" cy="3645396"/>
          </a:xfrm>
        </p:grpSpPr>
        <p:sp>
          <p:nvSpPr>
            <p:cNvPr id="48" name="円/楕円 28"/>
            <p:cNvSpPr/>
            <p:nvPr/>
          </p:nvSpPr>
          <p:spPr>
            <a:xfrm>
              <a:off x="1377874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9" name="パイ 29"/>
            <p:cNvSpPr/>
            <p:nvPr/>
          </p:nvSpPr>
          <p:spPr>
            <a:xfrm rot="16200000">
              <a:off x="13778741" y="2218184"/>
              <a:ext cx="3645395" cy="3645395"/>
            </a:xfrm>
            <a:prstGeom prst="pie">
              <a:avLst>
                <a:gd name="adj1" fmla="val 0"/>
                <a:gd name="adj2" fmla="val 153697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881" y="1627763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95 %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2452936" y="1635648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80 %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4383923" y="1640800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87 %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298697" y="1635648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70 %</a:t>
            </a:r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2410806"/>
            <a:ext cx="1835783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699791" y="2403501"/>
            <a:ext cx="1812637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514675" y="2403501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28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621058" y="2403501"/>
            <a:ext cx="182315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827088" y="2932559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1" name="Espace réservé du texte 6"/>
          <p:cNvSpPr>
            <a:spLocks noGrp="1"/>
          </p:cNvSpPr>
          <p:nvPr>
            <p:ph type="body" sz="quarter" idx="29" hasCustomPrompt="1"/>
          </p:nvPr>
        </p:nvSpPr>
        <p:spPr>
          <a:xfrm>
            <a:off x="2724160" y="2931790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30" hasCustomPrompt="1"/>
          </p:nvPr>
        </p:nvSpPr>
        <p:spPr>
          <a:xfrm>
            <a:off x="4652175" y="2931790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1" hasCustomPrompt="1"/>
          </p:nvPr>
        </p:nvSpPr>
        <p:spPr>
          <a:xfrm>
            <a:off x="6545792" y="2931790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23478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Histogramme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55"/>
          <p:cNvCxnSpPr/>
          <p:nvPr userDrawn="1"/>
        </p:nvCxnSpPr>
        <p:spPr>
          <a:xfrm>
            <a:off x="5157812" y="961446"/>
            <a:ext cx="0" cy="352839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22"/>
          <p:cNvSpPr/>
          <p:nvPr userDrawn="1"/>
        </p:nvSpPr>
        <p:spPr>
          <a:xfrm>
            <a:off x="2340124" y="978489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正方形/長方形 23"/>
          <p:cNvSpPr/>
          <p:nvPr userDrawn="1"/>
        </p:nvSpPr>
        <p:spPr>
          <a:xfrm>
            <a:off x="2349504" y="961447"/>
            <a:ext cx="1838343" cy="370208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13" name="正方形/長方形 40"/>
          <p:cNvSpPr/>
          <p:nvPr userDrawn="1"/>
        </p:nvSpPr>
        <p:spPr>
          <a:xfrm>
            <a:off x="2349500" y="1681528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正方形/長方形 41"/>
          <p:cNvSpPr/>
          <p:nvPr userDrawn="1"/>
        </p:nvSpPr>
        <p:spPr>
          <a:xfrm>
            <a:off x="2349500" y="1681527"/>
            <a:ext cx="1679646" cy="370208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16" name="正方形/長方形 44"/>
          <p:cNvSpPr/>
          <p:nvPr userDrawn="1"/>
        </p:nvSpPr>
        <p:spPr>
          <a:xfrm>
            <a:off x="2349500" y="2473614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正方形/長方形 45"/>
          <p:cNvSpPr/>
          <p:nvPr userDrawn="1"/>
        </p:nvSpPr>
        <p:spPr>
          <a:xfrm>
            <a:off x="2349500" y="2473614"/>
            <a:ext cx="2055601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19" name="正方形/長方形 48"/>
          <p:cNvSpPr/>
          <p:nvPr userDrawn="1"/>
        </p:nvSpPr>
        <p:spPr>
          <a:xfrm>
            <a:off x="2349500" y="3337709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rgbClr val="E64162"/>
              </a:solidFill>
            </a:endParaRPr>
          </a:p>
        </p:txBody>
      </p:sp>
      <p:sp>
        <p:nvSpPr>
          <p:cNvPr id="20" name="正方形/長方形 49"/>
          <p:cNvSpPr/>
          <p:nvPr userDrawn="1"/>
        </p:nvSpPr>
        <p:spPr>
          <a:xfrm>
            <a:off x="2349501" y="3337711"/>
            <a:ext cx="178806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22" name="正方形/長方形 52"/>
          <p:cNvSpPr/>
          <p:nvPr userDrawn="1"/>
        </p:nvSpPr>
        <p:spPr>
          <a:xfrm>
            <a:off x="2349500" y="4129800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正方形/長方形 53"/>
          <p:cNvSpPr/>
          <p:nvPr userDrawn="1"/>
        </p:nvSpPr>
        <p:spPr>
          <a:xfrm>
            <a:off x="2349504" y="4119633"/>
            <a:ext cx="157094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cxnSp>
        <p:nvCxnSpPr>
          <p:cNvPr id="28" name="直線コネクタ 11"/>
          <p:cNvCxnSpPr/>
          <p:nvPr userDrawn="1"/>
        </p:nvCxnSpPr>
        <p:spPr>
          <a:xfrm flipV="1">
            <a:off x="2349500" y="961447"/>
            <a:ext cx="0" cy="3528392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03" y="968166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Chiffre : 18 pts</a:t>
            </a:r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829" y="1657267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Chiffre : 18 pts</a:t>
            </a:r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4" y="2473614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Chiffre : 18 pts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2340824" y="3313448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Chiffre : 18 pts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9503" y="4097238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Chiffre : 18 pts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477292" y="977717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477664" y="1680260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31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477664" y="2473614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477664" y="3324935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33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7044" y="4118363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3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5517852" y="1348696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5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5517852" y="2102139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5517852" y="2843821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35" cy="51434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0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8"/>
          <p:cNvSpPr/>
          <p:nvPr userDrawn="1"/>
        </p:nvSpPr>
        <p:spPr>
          <a:xfrm>
            <a:off x="0" y="2167002"/>
            <a:ext cx="9144000" cy="6750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9"/>
          <p:cNvSpPr/>
          <p:nvPr userDrawn="1"/>
        </p:nvSpPr>
        <p:spPr>
          <a:xfrm>
            <a:off x="827584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10"/>
          <p:cNvSpPr/>
          <p:nvPr userDrawn="1"/>
        </p:nvSpPr>
        <p:spPr>
          <a:xfrm>
            <a:off x="2267544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11"/>
          <p:cNvSpPr/>
          <p:nvPr userDrawn="1"/>
        </p:nvSpPr>
        <p:spPr>
          <a:xfrm>
            <a:off x="3608810" y="1935016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12"/>
          <p:cNvSpPr/>
          <p:nvPr userDrawn="1"/>
        </p:nvSpPr>
        <p:spPr>
          <a:xfrm>
            <a:off x="4990502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13"/>
          <p:cNvSpPr/>
          <p:nvPr userDrawn="1"/>
        </p:nvSpPr>
        <p:spPr>
          <a:xfrm>
            <a:off x="6291340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14"/>
          <p:cNvSpPr/>
          <p:nvPr userDrawn="1"/>
        </p:nvSpPr>
        <p:spPr>
          <a:xfrm>
            <a:off x="7632606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プレースホルダ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>
          <a:xfrm>
            <a:off x="932870" y="2046727"/>
            <a:ext cx="308084" cy="308057"/>
          </a:xfrm>
          <a:prstGeom prst="rect">
            <a:avLst/>
          </a:prstGeom>
        </p:spPr>
      </p:pic>
      <p:pic>
        <p:nvPicPr>
          <p:cNvPr id="32" name="図プレースホルダ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>
            <a:fillRect/>
          </a:stretch>
        </p:blipFill>
        <p:spPr>
          <a:xfrm>
            <a:off x="2372303" y="2046727"/>
            <a:ext cx="308084" cy="308057"/>
          </a:xfrm>
          <a:prstGeom prst="rect">
            <a:avLst/>
          </a:prstGeom>
        </p:spPr>
      </p:pic>
      <p:pic>
        <p:nvPicPr>
          <p:cNvPr id="33" name="図プレースホルダー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568" y="2039766"/>
            <a:ext cx="308084" cy="308057"/>
          </a:xfrm>
          <a:prstGeom prst="rect">
            <a:avLst/>
          </a:prstGeom>
        </p:spPr>
      </p:pic>
      <p:pic>
        <p:nvPicPr>
          <p:cNvPr id="34" name="図プレースホルダ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734" y="2041741"/>
            <a:ext cx="308084" cy="308057"/>
          </a:xfrm>
          <a:prstGeom prst="rect">
            <a:avLst/>
          </a:prstGeom>
        </p:spPr>
      </p:pic>
      <p:pic>
        <p:nvPicPr>
          <p:cNvPr id="35" name="図プレースホルダー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099" y="2046727"/>
            <a:ext cx="308084" cy="308057"/>
          </a:xfrm>
          <a:prstGeom prst="rect">
            <a:avLst/>
          </a:prstGeom>
        </p:spPr>
      </p:pic>
      <p:pic>
        <p:nvPicPr>
          <p:cNvPr id="36" name="図プレースホルダー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364" y="2046727"/>
            <a:ext cx="308084" cy="308057"/>
          </a:xfrm>
          <a:prstGeom prst="rect">
            <a:avLst/>
          </a:prstGeom>
        </p:spPr>
      </p:pic>
      <p:sp>
        <p:nvSpPr>
          <p:cNvPr id="60" name="テキスト プレースホルダー 38"/>
          <p:cNvSpPr>
            <a:spLocks noGrp="1"/>
          </p:cNvSpPr>
          <p:nvPr>
            <p:ph type="body" sz="quarter" idx="33" hasCustomPrompt="1"/>
          </p:nvPr>
        </p:nvSpPr>
        <p:spPr>
          <a:xfrm>
            <a:off x="478827" y="1352654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1" name="テキスト プレースホルダー 38"/>
          <p:cNvSpPr>
            <a:spLocks noGrp="1"/>
          </p:cNvSpPr>
          <p:nvPr>
            <p:ph type="body" sz="quarter" idx="34" hasCustomPrompt="1"/>
          </p:nvPr>
        </p:nvSpPr>
        <p:spPr>
          <a:xfrm>
            <a:off x="1881029" y="1359901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>
              <a:latin typeface="Arial"/>
              <a:cs typeface="Arial"/>
            </a:endParaRPr>
          </a:p>
          <a:p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2" name="テキスト プレースホルダー 38"/>
          <p:cNvSpPr>
            <a:spLocks noGrp="1"/>
          </p:cNvSpPr>
          <p:nvPr>
            <p:ph type="body" sz="quarter" idx="35" hasCustomPrompt="1"/>
          </p:nvPr>
        </p:nvSpPr>
        <p:spPr>
          <a:xfrm>
            <a:off x="3241806" y="1347911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>
              <a:latin typeface="Arial"/>
              <a:cs typeface="Arial"/>
            </a:endParaRPr>
          </a:p>
          <a:p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3" name="テキスト プレースホルダー 38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0" y="1355158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>
              <a:latin typeface="Arial"/>
              <a:cs typeface="Arial"/>
            </a:endParaRPr>
          </a:p>
          <a:p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4" name="テキスト プレースホルダー 38"/>
          <p:cNvSpPr>
            <a:spLocks noGrp="1"/>
          </p:cNvSpPr>
          <p:nvPr>
            <p:ph type="body" sz="quarter" idx="37" hasCustomPrompt="1"/>
          </p:nvPr>
        </p:nvSpPr>
        <p:spPr>
          <a:xfrm>
            <a:off x="5945665" y="1345693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>
              <a:latin typeface="Arial"/>
              <a:cs typeface="Arial"/>
            </a:endParaRPr>
          </a:p>
          <a:p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5" name="テキスト プレースホルダー 38"/>
          <p:cNvSpPr>
            <a:spLocks noGrp="1"/>
          </p:cNvSpPr>
          <p:nvPr>
            <p:ph type="body" sz="quarter" idx="38" hasCustomPrompt="1"/>
          </p:nvPr>
        </p:nvSpPr>
        <p:spPr>
          <a:xfrm>
            <a:off x="7270346" y="1352940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>
              <a:latin typeface="Arial"/>
              <a:cs typeface="Arial"/>
            </a:endParaRPr>
          </a:p>
          <a:p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7308304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7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1907704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3265487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4633639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40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5929783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  <p:sp>
        <p:nvSpPr>
          <p:cNvPr id="41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572370"/>
            <a:ext cx="123448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26"/>
          <p:cNvSpPr/>
          <p:nvPr userDrawn="1"/>
        </p:nvSpPr>
        <p:spPr>
          <a:xfrm>
            <a:off x="7164288" y="3918323"/>
            <a:ext cx="485627" cy="5976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円/楕円 25"/>
          <p:cNvSpPr/>
          <p:nvPr userDrawn="1"/>
        </p:nvSpPr>
        <p:spPr>
          <a:xfrm>
            <a:off x="7092280" y="915566"/>
            <a:ext cx="504056" cy="521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円/楕円 27"/>
          <p:cNvSpPr/>
          <p:nvPr userDrawn="1"/>
        </p:nvSpPr>
        <p:spPr>
          <a:xfrm>
            <a:off x="1755183" y="1131590"/>
            <a:ext cx="368545" cy="4535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円/楕円 24"/>
          <p:cNvSpPr/>
          <p:nvPr userDrawn="1"/>
        </p:nvSpPr>
        <p:spPr>
          <a:xfrm>
            <a:off x="2191210" y="3579862"/>
            <a:ext cx="292558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28"/>
          <p:cNvSpPr/>
          <p:nvPr userDrawn="1"/>
        </p:nvSpPr>
        <p:spPr>
          <a:xfrm>
            <a:off x="323532" y="4111690"/>
            <a:ext cx="461517" cy="4414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円/楕円 10"/>
          <p:cNvSpPr/>
          <p:nvPr userDrawn="1"/>
        </p:nvSpPr>
        <p:spPr>
          <a:xfrm>
            <a:off x="7321327" y="1706496"/>
            <a:ext cx="1800200" cy="1801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8"/>
          <p:cNvSpPr/>
          <p:nvPr userDrawn="1"/>
        </p:nvSpPr>
        <p:spPr>
          <a:xfrm>
            <a:off x="5507876" y="2358910"/>
            <a:ext cx="2160468" cy="2157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円/楕円 7"/>
          <p:cNvSpPr/>
          <p:nvPr userDrawn="1"/>
        </p:nvSpPr>
        <p:spPr>
          <a:xfrm>
            <a:off x="52633" y="1203600"/>
            <a:ext cx="1783063" cy="1789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円/楕円 6"/>
          <p:cNvSpPr/>
          <p:nvPr userDrawn="1"/>
        </p:nvSpPr>
        <p:spPr>
          <a:xfrm>
            <a:off x="395536" y="2660624"/>
            <a:ext cx="1859793" cy="1927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4"/>
          <p:cNvSpPr/>
          <p:nvPr userDrawn="1"/>
        </p:nvSpPr>
        <p:spPr>
          <a:xfrm>
            <a:off x="1475656" y="1143795"/>
            <a:ext cx="2304256" cy="23640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円/楕円 5"/>
          <p:cNvSpPr/>
          <p:nvPr userDrawn="1"/>
        </p:nvSpPr>
        <p:spPr>
          <a:xfrm>
            <a:off x="2987824" y="1347614"/>
            <a:ext cx="2952328" cy="3030021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 userDrawn="1"/>
        </p:nvSpPr>
        <p:spPr>
          <a:xfrm>
            <a:off x="6081312" y="1059582"/>
            <a:ext cx="1299000" cy="388671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en-US" sz="1400" kern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円/楕円 23"/>
          <p:cNvSpPr/>
          <p:nvPr userDrawn="1"/>
        </p:nvSpPr>
        <p:spPr>
          <a:xfrm>
            <a:off x="3491884" y="966067"/>
            <a:ext cx="368545" cy="4535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円/楕円 29"/>
          <p:cNvSpPr/>
          <p:nvPr userDrawn="1"/>
        </p:nvSpPr>
        <p:spPr>
          <a:xfrm>
            <a:off x="8739005" y="3291831"/>
            <a:ext cx="35107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1"/>
          <p:cNvSpPr>
            <a:spLocks noGrp="1"/>
          </p:cNvSpPr>
          <p:nvPr userDrawn="1"/>
        </p:nvSpPr>
        <p:spPr>
          <a:xfrm>
            <a:off x="6156176" y="1533023"/>
            <a:ext cx="1152128" cy="678687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CLIQUER POUR AJOUTER DU TEXTE</a:t>
            </a:r>
            <a:endParaRPr kumimoji="1" lang="ja-JP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3431" y="151049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24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3559635" y="186535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56885" y="2831366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TITRE : 18 PTS</a:t>
            </a:r>
          </a:p>
        </p:txBody>
      </p:sp>
      <p:sp>
        <p:nvSpPr>
          <p:cNvPr id="2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30750" y="1555824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/>
              <a:t>TITRE : 16 PTS</a:t>
            </a:r>
          </a:p>
        </p:txBody>
      </p:sp>
      <p:sp>
        <p:nvSpPr>
          <p:cNvPr id="29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421079" y="311939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/>
              <a:t>TITRE : 16 PTS</a:t>
            </a:r>
          </a:p>
        </p:txBody>
      </p:sp>
      <p:sp>
        <p:nvSpPr>
          <p:cNvPr id="31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43815" y="198147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/>
              <a:t>TITRE : 16 PTS</a:t>
            </a:r>
          </a:p>
        </p:txBody>
      </p:sp>
      <p:sp>
        <p:nvSpPr>
          <p:cNvPr id="32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30750" y="2039922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/>
              <a:t>Texte : 16 pts</a:t>
            </a:r>
          </a:p>
        </p:txBody>
      </p:sp>
      <p:sp>
        <p:nvSpPr>
          <p:cNvPr id="33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1755183" y="208513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34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421079" y="3590191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/>
              <a:t>Texte : 16 pts</a:t>
            </a:r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52320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/>
              <a:t>Texte : 16 pts</a:t>
            </a:r>
          </a:p>
        </p:txBody>
      </p:sp>
      <p:sp>
        <p:nvSpPr>
          <p:cNvPr id="37" name="Espace réservé du texte 17"/>
          <p:cNvSpPr>
            <a:spLocks noGrp="1"/>
          </p:cNvSpPr>
          <p:nvPr>
            <p:ph type="body" sz="quarter" idx="21" hasCustomPrompt="1"/>
          </p:nvPr>
        </p:nvSpPr>
        <p:spPr>
          <a:xfrm>
            <a:off x="3559635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pts</a:t>
            </a:r>
          </a:p>
        </p:txBody>
      </p:sp>
      <p:sp>
        <p:nvSpPr>
          <p:cNvPr id="38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87631" y="334962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/>
              <a:t>Texte : 18 pts</a:t>
            </a:r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09236" y="199285"/>
            <a:ext cx="5248175" cy="64533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9236" y="1178331"/>
            <a:ext cx="5248175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30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80513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2.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3.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0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4.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10503"/>
            <a:ext cx="9203603" cy="51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5.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483"/>
            <a:ext cx="9161840" cy="51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6.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3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4502"/>
            <a:ext cx="75711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 sous-titre : 20 points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8437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57201" y="1350491"/>
            <a:ext cx="7571184" cy="347223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4541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5pt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2" r:id="rId19"/>
    <p:sldLayoutId id="2147483685" r:id="rId20"/>
    <p:sldLayoutId id="2147483686" r:id="rId21"/>
    <p:sldLayoutId id="2147483688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81E12759-22F0-8594-C5B0-616A4683D635}"/>
              </a:ext>
            </a:extLst>
          </p:cNvPr>
          <p:cNvSpPr txBox="1">
            <a:spLocks/>
          </p:cNvSpPr>
          <p:nvPr/>
        </p:nvSpPr>
        <p:spPr>
          <a:xfrm>
            <a:off x="4985212" y="4269970"/>
            <a:ext cx="1843759" cy="4689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ATELIER 8</a:t>
            </a:r>
          </a:p>
        </p:txBody>
      </p:sp>
    </p:spTree>
    <p:extLst>
      <p:ext uri="{BB962C8B-B14F-4D97-AF65-F5344CB8AC3E}">
        <p14:creationId xmlns:p14="http://schemas.microsoft.com/office/powerpoint/2010/main" val="350048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Émetteur : Directrice d’école (via SMS)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Inject</a:t>
            </a:r>
            <a:r>
              <a:rPr lang="fr-FR" dirty="0"/>
              <a:t> 04 : Mise en sécurité des écoles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1" y="2315029"/>
            <a:ext cx="7571184" cy="250769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« Il peut fort, nous déclenchons notre PPMS car la cour est pleine d’eau, nous faisons monter les enfants à l’étage. Vous avez des consignes particulières ?»</a:t>
            </a:r>
          </a:p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B53CBB2-F856-4827-4CB8-D4CACA4328FF}"/>
              </a:ext>
            </a:extLst>
          </p:cNvPr>
          <p:cNvSpPr txBox="1">
            <a:spLocks/>
          </p:cNvSpPr>
          <p:nvPr/>
        </p:nvSpPr>
        <p:spPr>
          <a:xfrm>
            <a:off x="457200" y="1206550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Récepteur : Maire</a:t>
            </a:r>
          </a:p>
          <a:p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7FB8F0-416E-23C2-03D0-18A512F76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10" y="198437"/>
            <a:ext cx="1734457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Émetteur : Un agent de la bibliothèque (via SMS)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Inject</a:t>
            </a:r>
            <a:r>
              <a:rPr lang="fr-FR" dirty="0"/>
              <a:t> 05 : Bibliothèque municipale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1" y="2315029"/>
            <a:ext cx="7571184" cy="250769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« Les agents de la bibliothèque souhaitent qu’on ferme pour rentrer chez eux, nous avons votre accord ? Ils ont de la route.»</a:t>
            </a:r>
          </a:p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B53CBB2-F856-4827-4CB8-D4CACA4328FF}"/>
              </a:ext>
            </a:extLst>
          </p:cNvPr>
          <p:cNvSpPr txBox="1">
            <a:spLocks/>
          </p:cNvSpPr>
          <p:nvPr/>
        </p:nvSpPr>
        <p:spPr>
          <a:xfrm>
            <a:off x="457200" y="1206550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Récepteur : Responsable Affaires Culturelles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7FB8F0-416E-23C2-03D0-18A512F76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10" y="198437"/>
            <a:ext cx="1734457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Émetteur : Agent d’accueil de l’Hotel de Ville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Inject</a:t>
            </a:r>
            <a:r>
              <a:rPr lang="fr-FR" dirty="0"/>
              <a:t> 06 : Consignes à donner à l’accueil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1" y="2315029"/>
            <a:ext cx="7571184" cy="250769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« Les agents de la bibliothèque souhaitent qu’on ferme l’accueil du public pour rentrer chez eux, nous avons votre accord ?»</a:t>
            </a:r>
          </a:p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B53CBB2-F856-4827-4CB8-D4CACA4328FF}"/>
              </a:ext>
            </a:extLst>
          </p:cNvPr>
          <p:cNvSpPr txBox="1">
            <a:spLocks/>
          </p:cNvSpPr>
          <p:nvPr/>
        </p:nvSpPr>
        <p:spPr>
          <a:xfrm>
            <a:off x="457200" y="1206550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Récepteur : </a:t>
            </a:r>
            <a:r>
              <a:rPr lang="fr-FR" dirty="0" err="1"/>
              <a:t>Assistant.e</a:t>
            </a:r>
            <a:r>
              <a:rPr lang="fr-FR" dirty="0"/>
              <a:t> du DGS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7FB8F0-416E-23C2-03D0-18A512F76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10" y="198437"/>
            <a:ext cx="1734457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753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6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8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5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54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1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42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691970" y="2067891"/>
            <a:ext cx="6335916" cy="1196404"/>
          </a:xfrm>
        </p:spPr>
        <p:txBody>
          <a:bodyPr lIns="91440" tIns="45720" rIns="91440" bIns="45720" anchor="t"/>
          <a:lstStyle/>
          <a:p>
            <a:r>
              <a:rPr lang="fr-FR" dirty="0"/>
              <a:t>Comment cartographier les compétences nécessaires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64524" y="3264295"/>
            <a:ext cx="4392613" cy="576262"/>
          </a:xfrm>
        </p:spPr>
        <p:txBody>
          <a:bodyPr lIns="91440" tIns="45720" rIns="91440" bIns="45720" anchor="t"/>
          <a:lstStyle/>
          <a:p>
            <a:r>
              <a:rPr lang="fr-FR" dirty="0"/>
              <a:t>ATELIER 8</a:t>
            </a:r>
          </a:p>
        </p:txBody>
      </p:sp>
    </p:spTree>
    <p:extLst>
      <p:ext uri="{BB962C8B-B14F-4D97-AF65-F5344CB8AC3E}">
        <p14:creationId xmlns:p14="http://schemas.microsoft.com/office/powerpoint/2010/main" val="338684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42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84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latin typeface="Arial"/>
                <a:cs typeface="Arial"/>
              </a:rPr>
              <a:t>Calendrier prévisionnel 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Mars 1 an après les 10 engagements – annonce du colloque d'octobre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3 juin –Relance com colloque - spécial Gazette 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Eté - contributions au colloque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112227" y="245662"/>
            <a:ext cx="798401" cy="599876"/>
          </a:xfrm>
        </p:spPr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20244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69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Fin aout  début Septembre – annonce des points forts du colloque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SMCL + ETS en fin d'année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Octobre colloque 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112227" y="245662"/>
            <a:ext cx="789471" cy="385563"/>
          </a:xfrm>
        </p:spPr>
        <p:txBody>
          <a:bodyPr lIns="91440" tIns="45720" rIns="91440" bIns="45720" anchor="t"/>
          <a:lstStyle/>
          <a:p>
            <a:r>
              <a:rPr lang="fr-FR" dirty="0">
                <a:cs typeface="Arial"/>
              </a:rPr>
              <a:t>2024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74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6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0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771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89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99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7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Planning atelier 8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dirty="0"/>
              <a:t>Présentation de l’atelier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et distribution des rôles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Exercice cas pratique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par groupe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Restitution Groupe 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1 rapporteur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Restitution Groupe 2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1 rapporteur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Proposition cellule de crise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intervention Lionel Pérès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Questions - réponses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échange collectif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10 m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30 m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5 m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5 m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30 m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20 m</a:t>
            </a:r>
          </a:p>
        </p:txBody>
      </p:sp>
    </p:spTree>
    <p:extLst>
      <p:ext uri="{BB962C8B-B14F-4D97-AF65-F5344CB8AC3E}">
        <p14:creationId xmlns:p14="http://schemas.microsoft.com/office/powerpoint/2010/main" val="44015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Objectifs à atteindre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Présentation de l’exercice pratique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1" y="1206551"/>
            <a:ext cx="7571184" cy="2821164"/>
          </a:xfrm>
        </p:spPr>
        <p:txBody>
          <a:bodyPr lIns="91440" tIns="45720" rIns="91440" bIns="45720" anchor="t"/>
          <a:lstStyle/>
          <a:p>
            <a:r>
              <a:rPr lang="fr-FR" dirty="0"/>
              <a:t>S’intégrer dans une organisation hiérarchique inhabituelle</a:t>
            </a:r>
          </a:p>
          <a:p>
            <a:r>
              <a:rPr lang="fr-FR" dirty="0"/>
              <a:t>Adopter des rôles variés</a:t>
            </a:r>
          </a:p>
          <a:p>
            <a:r>
              <a:rPr lang="fr-FR" dirty="0"/>
              <a:t>Se concentrer sur les aspects opérationnels et logistiques</a:t>
            </a:r>
          </a:p>
          <a:p>
            <a:r>
              <a:rPr lang="fr-FR" dirty="0"/>
              <a:t>Piloter une équipe et/ou trouver sa place dans une équipe de crise</a:t>
            </a:r>
          </a:p>
          <a:p>
            <a:r>
              <a:rPr lang="fr-FR" dirty="0"/>
              <a:t>Évaluer et combler les ressources manquantes</a:t>
            </a:r>
          </a:p>
          <a:p>
            <a:r>
              <a:rPr lang="fr-FR" dirty="0"/>
              <a:t>Garantir l'utilité et l'occupation de chacun</a:t>
            </a:r>
          </a:p>
          <a:p>
            <a:r>
              <a:rPr lang="fr-FR" dirty="0"/>
              <a:t>Communiquer efficacement sous pression</a:t>
            </a:r>
          </a:p>
          <a:p>
            <a:r>
              <a:rPr lang="fr-FR" dirty="0"/>
              <a:t>Collaborer avec des partenaires externes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DB80847B-BD5F-B457-5CE5-809E4B305FF3}"/>
              </a:ext>
            </a:extLst>
          </p:cNvPr>
          <p:cNvSpPr txBox="1">
            <a:spLocks/>
          </p:cNvSpPr>
          <p:nvPr/>
        </p:nvSpPr>
        <p:spPr>
          <a:xfrm>
            <a:off x="457200" y="3873302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Bonus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979E6B1-7804-6F4F-5656-8927354A3F67}"/>
              </a:ext>
            </a:extLst>
          </p:cNvPr>
          <p:cNvSpPr txBox="1">
            <a:spLocks/>
          </p:cNvSpPr>
          <p:nvPr/>
        </p:nvSpPr>
        <p:spPr>
          <a:xfrm>
            <a:off x="529541" y="4305350"/>
            <a:ext cx="7571184" cy="507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Être en capacité d’organiser une cellule de crise rapidement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87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1200" dirty="0"/>
              <a:t>Les participants devront endosser des rôles différents de leurs fonctions habituelles pour favoriser la flexibilité et l'adaptabilité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Rôles des participants – fonctions/métiers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1" y="1206550"/>
            <a:ext cx="7571184" cy="3616175"/>
          </a:xfrm>
        </p:spPr>
        <p:txBody>
          <a:bodyPr/>
          <a:lstStyle/>
          <a:p>
            <a:r>
              <a:rPr lang="fr-FR" dirty="0" err="1"/>
              <a:t>Agent.e</a:t>
            </a:r>
            <a:r>
              <a:rPr lang="fr-FR" dirty="0"/>
              <a:t> d’accueil</a:t>
            </a:r>
          </a:p>
          <a:p>
            <a:r>
              <a:rPr lang="fr-FR" dirty="0" err="1"/>
              <a:t>Agent.e</a:t>
            </a:r>
            <a:r>
              <a:rPr lang="fr-FR" dirty="0"/>
              <a:t> de Propreté Urbaine</a:t>
            </a:r>
          </a:p>
          <a:p>
            <a:r>
              <a:rPr lang="fr-FR" dirty="0" err="1"/>
              <a:t>Assistant.e</a:t>
            </a:r>
            <a:r>
              <a:rPr lang="fr-FR" dirty="0"/>
              <a:t> du DGS</a:t>
            </a:r>
          </a:p>
          <a:p>
            <a:r>
              <a:rPr lang="fr-FR" dirty="0" err="1"/>
              <a:t>Assistant.e</a:t>
            </a:r>
            <a:r>
              <a:rPr lang="fr-FR" dirty="0"/>
              <a:t> RH</a:t>
            </a:r>
          </a:p>
          <a:p>
            <a:r>
              <a:rPr lang="fr-FR" dirty="0"/>
              <a:t>Bibliothécaire</a:t>
            </a:r>
          </a:p>
          <a:p>
            <a:r>
              <a:rPr lang="fr-FR" dirty="0" err="1"/>
              <a:t>Chargé.e</a:t>
            </a:r>
            <a:r>
              <a:rPr lang="fr-FR" dirty="0"/>
              <a:t> de Communication</a:t>
            </a:r>
          </a:p>
          <a:p>
            <a:r>
              <a:rPr lang="fr-FR" dirty="0" err="1"/>
              <a:t>Chargé.e</a:t>
            </a:r>
            <a:r>
              <a:rPr lang="fr-FR" dirty="0"/>
              <a:t> d'Événementiel</a:t>
            </a:r>
          </a:p>
          <a:p>
            <a:r>
              <a:rPr lang="fr-FR" dirty="0" err="1"/>
              <a:t>Chef.fe</a:t>
            </a:r>
            <a:r>
              <a:rPr lang="fr-FR" dirty="0"/>
              <a:t> de Police Municipale</a:t>
            </a:r>
          </a:p>
          <a:p>
            <a:r>
              <a:rPr lang="fr-FR" dirty="0" err="1"/>
              <a:t>Chef.fe</a:t>
            </a:r>
            <a:r>
              <a:rPr lang="fr-FR" dirty="0"/>
              <a:t> de Service de la Voirie</a:t>
            </a:r>
          </a:p>
          <a:p>
            <a:r>
              <a:rPr lang="fr-FR" dirty="0" err="1"/>
              <a:t>Coordinateur.trice</a:t>
            </a:r>
            <a:r>
              <a:rPr lang="fr-FR" dirty="0"/>
              <a:t> Jeunesse</a:t>
            </a:r>
          </a:p>
          <a:p>
            <a:r>
              <a:rPr lang="fr-FR" dirty="0"/>
              <a:t>DGS</a:t>
            </a:r>
          </a:p>
          <a:p>
            <a:endParaRPr lang="fr-FR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AC01BFF0-34DF-F813-53BC-0DBD02E10CA6}"/>
              </a:ext>
            </a:extLst>
          </p:cNvPr>
          <p:cNvSpPr txBox="1">
            <a:spLocks/>
          </p:cNvSpPr>
          <p:nvPr/>
        </p:nvSpPr>
        <p:spPr>
          <a:xfrm>
            <a:off x="4056743" y="1206550"/>
            <a:ext cx="3911600" cy="34722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Directeur.trice</a:t>
            </a:r>
            <a:r>
              <a:rPr lang="fr-FR" dirty="0"/>
              <a:t> </a:t>
            </a:r>
            <a:r>
              <a:rPr lang="fr-FR" dirty="0" err="1"/>
              <a:t>financier.ère</a:t>
            </a:r>
            <a:endParaRPr lang="fr-FR" dirty="0"/>
          </a:p>
          <a:p>
            <a:r>
              <a:rPr lang="fr-FR" dirty="0" err="1"/>
              <a:t>Directeur.trice</a:t>
            </a:r>
            <a:r>
              <a:rPr lang="fr-FR" dirty="0"/>
              <a:t> de Cabinet</a:t>
            </a:r>
          </a:p>
          <a:p>
            <a:r>
              <a:rPr lang="fr-FR" dirty="0"/>
              <a:t>DRH</a:t>
            </a:r>
          </a:p>
          <a:p>
            <a:r>
              <a:rPr lang="fr-FR" dirty="0"/>
              <a:t>DST adjoint</a:t>
            </a:r>
          </a:p>
          <a:p>
            <a:r>
              <a:rPr lang="fr-FR" dirty="0"/>
              <a:t>Gestionnaire de Paie</a:t>
            </a:r>
          </a:p>
          <a:p>
            <a:r>
              <a:rPr lang="fr-FR" dirty="0" err="1"/>
              <a:t>Instructeur.trice</a:t>
            </a:r>
            <a:r>
              <a:rPr lang="fr-FR" dirty="0"/>
              <a:t> droit du sol</a:t>
            </a:r>
          </a:p>
          <a:p>
            <a:r>
              <a:rPr lang="fr-FR" dirty="0"/>
              <a:t>Juriste</a:t>
            </a:r>
          </a:p>
          <a:p>
            <a:r>
              <a:rPr lang="fr-FR" dirty="0"/>
              <a:t>Maire</a:t>
            </a:r>
          </a:p>
          <a:p>
            <a:r>
              <a:rPr lang="fr-FR" dirty="0"/>
              <a:t>Responsable Affaires Culturelles</a:t>
            </a:r>
          </a:p>
          <a:p>
            <a:r>
              <a:rPr lang="fr-FR" sz="1100" dirty="0"/>
              <a:t>Responsable des Espaces Verts</a:t>
            </a:r>
          </a:p>
          <a:p>
            <a:r>
              <a:rPr lang="fr-FR" sz="1100" dirty="0"/>
              <a:t>Technicien.ne des Bâtiments</a:t>
            </a:r>
          </a:p>
          <a:p>
            <a:r>
              <a:rPr lang="fr-FR" sz="1100" dirty="0"/>
              <a:t>Technicien.ne Informatique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85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situation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FB92DC-60E7-4E31-DFAB-20454AAF0AF7}"/>
              </a:ext>
            </a:extLst>
          </p:cNvPr>
          <p:cNvSpPr txBox="1"/>
          <p:nvPr/>
        </p:nvSpPr>
        <p:spPr>
          <a:xfrm>
            <a:off x="297542" y="2003858"/>
            <a:ext cx="68362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Nous sommes le mardi 22 octobre 2024 Il est 10h00</a:t>
            </a:r>
          </a:p>
          <a:p>
            <a:endParaRPr lang="fr-FR" dirty="0"/>
          </a:p>
          <a:p>
            <a:r>
              <a:rPr lang="fr-FR" dirty="0"/>
              <a:t>Vous êtes </a:t>
            </a:r>
            <a:r>
              <a:rPr lang="fr-FR" dirty="0" err="1"/>
              <a:t>agent.e</a:t>
            </a:r>
            <a:r>
              <a:rPr lang="fr-FR" dirty="0"/>
              <a:t> ou </a:t>
            </a:r>
            <a:r>
              <a:rPr lang="fr-FR" dirty="0" err="1"/>
              <a:t>élu.e</a:t>
            </a:r>
            <a:r>
              <a:rPr lang="fr-FR" dirty="0"/>
              <a:t> d’une commune de 15 000 habitants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25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Émetteur : Préfecture (via SMS ou automate d’appel)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Inject</a:t>
            </a:r>
            <a:r>
              <a:rPr lang="fr-FR" dirty="0"/>
              <a:t> 01 : Vigilance Météo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1" y="2315029"/>
            <a:ext cx="7571184" cy="250769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Vigilance météo : « Fort risque d'inondation en cours et à venir dans votre commune. Déclenchez votre cellule de crise immédiatement ».</a:t>
            </a:r>
          </a:p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B53CBB2-F856-4827-4CB8-D4CACA4328FF}"/>
              </a:ext>
            </a:extLst>
          </p:cNvPr>
          <p:cNvSpPr txBox="1">
            <a:spLocks/>
          </p:cNvSpPr>
          <p:nvPr/>
        </p:nvSpPr>
        <p:spPr>
          <a:xfrm>
            <a:off x="457200" y="1206550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Récepteur : DGS 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7FB8F0-416E-23C2-03D0-18A512F76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10" y="198437"/>
            <a:ext cx="1734457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0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Émetteur : Préfecture (via SMS ou automate d’appel)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Inject</a:t>
            </a:r>
            <a:r>
              <a:rPr lang="fr-FR" dirty="0"/>
              <a:t> 02 : Vigilance Météo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1" y="2315029"/>
            <a:ext cx="7571184" cy="250769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Vigilance météo : « Fort risque d'inondation en cours et à venir dans votre commune. Déclenchez votre cellule de crise immédiatement ».</a:t>
            </a:r>
          </a:p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B53CBB2-F856-4827-4CB8-D4CACA4328FF}"/>
              </a:ext>
            </a:extLst>
          </p:cNvPr>
          <p:cNvSpPr txBox="1">
            <a:spLocks/>
          </p:cNvSpPr>
          <p:nvPr/>
        </p:nvSpPr>
        <p:spPr>
          <a:xfrm>
            <a:off x="457200" y="1206550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Récepteur : DST Adjoint 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7FB8F0-416E-23C2-03D0-18A512F76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10" y="198437"/>
            <a:ext cx="1734457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1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Émetteur : Préfecture (via SMS ou automate d’appel)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Inject</a:t>
            </a:r>
            <a:r>
              <a:rPr lang="fr-FR" dirty="0"/>
              <a:t> 03 : Vigilance Météo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1" y="2315029"/>
            <a:ext cx="7571184" cy="2507696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Vigilance météo : « Fort risque d'inondation en cours et à venir dans votre commune. Déclenchez votre cellule de crise immédiatement ».</a:t>
            </a:r>
          </a:p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B53CBB2-F856-4827-4CB8-D4CACA4328FF}"/>
              </a:ext>
            </a:extLst>
          </p:cNvPr>
          <p:cNvSpPr txBox="1">
            <a:spLocks/>
          </p:cNvSpPr>
          <p:nvPr/>
        </p:nvSpPr>
        <p:spPr>
          <a:xfrm>
            <a:off x="457200" y="1206550"/>
            <a:ext cx="7571184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Récepteur : </a:t>
            </a:r>
            <a:r>
              <a:rPr lang="fr-FR" dirty="0" err="1"/>
              <a:t>Chef.fe</a:t>
            </a:r>
            <a:r>
              <a:rPr lang="fr-FR" dirty="0"/>
              <a:t> de Police Municipale</a:t>
            </a:r>
          </a:p>
          <a:p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7FB8F0-416E-23C2-03D0-18A512F76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10" y="198437"/>
            <a:ext cx="1734457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629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ppt_institutionnel">
  <a:themeElements>
    <a:clrScheme name="Charte coloriel TE">
      <a:dk1>
        <a:srgbClr val="254164"/>
      </a:dk1>
      <a:lt1>
        <a:srgbClr val="F8F8F8"/>
      </a:lt1>
      <a:dk2>
        <a:srgbClr val="F8F8F8"/>
      </a:dk2>
      <a:lt2>
        <a:srgbClr val="E93F63"/>
      </a:lt2>
      <a:accent1>
        <a:srgbClr val="254164"/>
      </a:accent1>
      <a:accent2>
        <a:srgbClr val="3FA535"/>
      </a:accent2>
      <a:accent3>
        <a:srgbClr val="00B6ED"/>
      </a:accent3>
      <a:accent4>
        <a:srgbClr val="E7D6C3"/>
      </a:accent4>
      <a:accent5>
        <a:srgbClr val="E93F63"/>
      </a:accent5>
      <a:accent6>
        <a:srgbClr val="A81F5B"/>
      </a:accent6>
      <a:hlink>
        <a:srgbClr val="3FA535"/>
      </a:hlink>
      <a:folHlink>
        <a:srgbClr val="E93F6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68288914D1346B08C1CCF117F5CD6" ma:contentTypeVersion="13" ma:contentTypeDescription="Crée un document." ma:contentTypeScope="" ma:versionID="d8bef0259969563e5420f3b01c4f6e7b">
  <xsd:schema xmlns:xsd="http://www.w3.org/2001/XMLSchema" xmlns:xs="http://www.w3.org/2001/XMLSchema" xmlns:p="http://schemas.microsoft.com/office/2006/metadata/properties" xmlns:ns2="6a08d70e-f3f8-4796-86a9-8389ec4d37fa" xmlns:ns3="6e5362fe-c6d6-4f94-809a-71353a3b9b89" targetNamespace="http://schemas.microsoft.com/office/2006/metadata/properties" ma:root="true" ma:fieldsID="552a0dadc30388af930156567dfba82a" ns2:_="" ns3:_="">
    <xsd:import namespace="6a08d70e-f3f8-4796-86a9-8389ec4d37fa"/>
    <xsd:import namespace="6e5362fe-c6d6-4f94-809a-71353a3b9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8d70e-f3f8-4796-86a9-8389ec4d3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eba6664-9a29-49e5-af8a-d718e0977f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362fe-c6d6-4f94-809a-71353a3b9b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18a4e2-b1f0-453a-b3f5-9427318fde8e}" ma:internalName="TaxCatchAll" ma:showField="CatchAllData" ma:web="6e5362fe-c6d6-4f94-809a-71353a3b9b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32AEEA-B05D-484D-8566-0D8A0B822273}"/>
</file>

<file path=customXml/itemProps2.xml><?xml version="1.0" encoding="utf-8"?>
<ds:datastoreItem xmlns:ds="http://schemas.openxmlformats.org/officeDocument/2006/customXml" ds:itemID="{FB47B3C8-5BFF-48AF-A623-4EAD7CD21B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</Words>
  <Application>Microsoft Office PowerPoint</Application>
  <PresentationFormat>Affichage à l'écran (16:9)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Masque_ppt_institutionnel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Mise en situation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GALLIC Anne</dc:creator>
  <cp:lastModifiedBy>Lionel PERES</cp:lastModifiedBy>
  <cp:revision>53</cp:revision>
  <dcterms:created xsi:type="dcterms:W3CDTF">2023-07-13T09:15:15Z</dcterms:created>
  <dcterms:modified xsi:type="dcterms:W3CDTF">2024-06-14T15:11:55Z</dcterms:modified>
</cp:coreProperties>
</file>